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zh-CN"/>
    </a:defPPr>
    <a:lvl1pPr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1476039" indent="-1066107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2952077" indent="-2132213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4426692" indent="-3196899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5902733" indent="-4263006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459589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2869521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279456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282" autoAdjust="0"/>
  </p:normalViewPr>
  <p:slideViewPr>
    <p:cSldViewPr>
      <p:cViewPr varScale="1">
        <p:scale>
          <a:sx n="35" d="100"/>
          <a:sy n="35" d="100"/>
        </p:scale>
        <p:origin x="4788" y="17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xmlns="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xmlns="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2/14/2025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xmlns="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685800"/>
            <a:ext cx="24193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xmlns="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xmlns="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xmlns="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471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409932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819861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1229796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1639728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6pPr>
    <a:lvl7pPr marL="2459589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7pPr>
    <a:lvl8pPr marL="2869521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8pPr>
    <a:lvl9pPr marL="3279456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281" y="9404532"/>
            <a:ext cx="18177088" cy="64893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803" y="17155327"/>
            <a:ext cx="14968032" cy="7738254"/>
          </a:xfrm>
        </p:spPr>
        <p:txBody>
          <a:bodyPr/>
          <a:lstStyle>
            <a:lvl1pPr marL="0" indent="0" algn="ctr">
              <a:buNone/>
              <a:defRPr/>
            </a:lvl1pPr>
            <a:lvl2pPr marL="116228" indent="0" algn="ctr">
              <a:buNone/>
              <a:defRPr/>
            </a:lvl2pPr>
            <a:lvl3pPr marL="232455" indent="0" algn="ctr">
              <a:buNone/>
              <a:defRPr/>
            </a:lvl3pPr>
            <a:lvl4pPr marL="348683" indent="0" algn="ctr">
              <a:buNone/>
              <a:defRPr/>
            </a:lvl4pPr>
            <a:lvl5pPr marL="464907" indent="0" algn="ctr">
              <a:buNone/>
              <a:defRPr/>
            </a:lvl5pPr>
            <a:lvl6pPr marL="581135" indent="0" algn="ctr">
              <a:buNone/>
              <a:defRPr/>
            </a:lvl6pPr>
            <a:lvl7pPr marL="697363" indent="0" algn="ctr">
              <a:buNone/>
              <a:defRPr/>
            </a:lvl7pPr>
            <a:lvl8pPr marL="813590" indent="0" algn="ctr">
              <a:buNone/>
              <a:defRPr/>
            </a:lvl8pPr>
            <a:lvl9pPr marL="92981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2882" y="1212830"/>
            <a:ext cx="4811060" cy="25831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690" y="1212830"/>
            <a:ext cx="14312386" cy="25831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90" y="1212830"/>
            <a:ext cx="19244258" cy="50458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3" y="19453897"/>
            <a:ext cx="18175829" cy="6013936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853" y="12831192"/>
            <a:ext cx="18175829" cy="6622704"/>
          </a:xfrm>
        </p:spPr>
        <p:txBody>
          <a:bodyPr anchor="b"/>
          <a:lstStyle>
            <a:lvl1pPr marL="0" indent="0">
              <a:buNone/>
              <a:defRPr sz="507"/>
            </a:lvl1pPr>
            <a:lvl2pPr marL="116228" indent="0">
              <a:buNone/>
              <a:defRPr sz="457"/>
            </a:lvl2pPr>
            <a:lvl3pPr marL="232455" indent="0">
              <a:buNone/>
              <a:defRPr sz="408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677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2219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89" y="6776475"/>
            <a:ext cx="9447197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89" y="9600646"/>
            <a:ext cx="9447197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959" y="6776475"/>
            <a:ext cx="9450976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959" y="9600646"/>
            <a:ext cx="9450976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04" y="1204985"/>
            <a:ext cx="7034748" cy="5130594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901" y="1204986"/>
            <a:ext cx="11954042" cy="25839680"/>
          </a:xfrm>
        </p:spPr>
        <p:txBody>
          <a:bodyPr/>
          <a:lstStyle>
            <a:lvl1pPr>
              <a:defRPr sz="811"/>
            </a:lvl1pPr>
            <a:lvl2pPr>
              <a:defRPr sz="712"/>
            </a:lvl2pPr>
            <a:lvl3pPr>
              <a:defRPr sz="610"/>
            </a:lvl3pPr>
            <a:lvl4pPr>
              <a:defRPr sz="507"/>
            </a:lvl4pPr>
            <a:lvl5pPr>
              <a:defRPr sz="507"/>
            </a:lvl5pPr>
            <a:lvl6pPr>
              <a:defRPr sz="507"/>
            </a:lvl6pPr>
            <a:lvl7pPr>
              <a:defRPr sz="507"/>
            </a:lvl7pPr>
            <a:lvl8pPr>
              <a:defRPr sz="507"/>
            </a:lvl8pPr>
            <a:lvl9pPr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704" y="6335584"/>
            <a:ext cx="7034748" cy="20709086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01" y="21192334"/>
            <a:ext cx="12829926" cy="2502537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01" y="2704948"/>
            <a:ext cx="12829926" cy="18165754"/>
          </a:xfrm>
        </p:spPr>
        <p:txBody>
          <a:bodyPr/>
          <a:lstStyle>
            <a:lvl1pPr marL="0" indent="0">
              <a:buNone/>
              <a:defRPr sz="811"/>
            </a:lvl1pPr>
            <a:lvl2pPr marL="116228" indent="0">
              <a:buNone/>
              <a:defRPr sz="712"/>
            </a:lvl2pPr>
            <a:lvl3pPr marL="232455" indent="0">
              <a:buNone/>
              <a:defRPr sz="610"/>
            </a:lvl3pPr>
            <a:lvl4pPr marL="348683" indent="0">
              <a:buNone/>
              <a:defRPr sz="507"/>
            </a:lvl4pPr>
            <a:lvl5pPr marL="464907" indent="0">
              <a:buNone/>
              <a:defRPr sz="507"/>
            </a:lvl5pPr>
            <a:lvl6pPr marL="581135" indent="0">
              <a:buNone/>
              <a:defRPr sz="507"/>
            </a:lvl6pPr>
            <a:lvl7pPr marL="697363" indent="0">
              <a:buNone/>
              <a:defRPr sz="507"/>
            </a:lvl7pPr>
            <a:lvl8pPr marL="813590" indent="0">
              <a:buNone/>
              <a:defRPr sz="507"/>
            </a:lvl8pPr>
            <a:lvl9pPr marL="929818" indent="0">
              <a:buNone/>
              <a:defRPr sz="507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01" y="23694885"/>
            <a:ext cx="12829926" cy="3552191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9690" y="1212830"/>
            <a:ext cx="19244258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90" y="7063601"/>
            <a:ext cx="19244258" cy="19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xmlns="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9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2/14/2025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xmlns="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591" y="28059812"/>
            <a:ext cx="677046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xmlns="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44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222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449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76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904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72" indent="-313972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2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0009" indent="-261513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8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60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5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3040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26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494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719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94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1pPr>
      <a:lvl2pPr marL="11622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2pPr>
      <a:lvl3pPr marL="23245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3pPr>
      <a:lvl4pPr marL="34868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4pPr>
      <a:lvl5pPr marL="464907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5pPr>
      <a:lvl6pPr marL="58113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6pPr>
      <a:lvl7pPr marL="69736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7pPr>
      <a:lvl8pPr marL="81359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8pPr>
      <a:lvl9pPr marL="92981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xmlns="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82" y="32469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​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xmlns="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608" y="354025"/>
            <a:ext cx="14096630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800" b="1" dirty="0">
                <a:latin typeface="Arial" panose="020B0604020202020204" pitchFamily="34" charset="0"/>
                <a:sym typeface="Arial" panose="020B0604020202020204" pitchFamily="34" charset="0"/>
              </a:rPr>
              <a:t>Poster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rtl="0" fontAlgn="base"/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1,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2 and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3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 1Affiliation 1; 2Affiliation 2</a:t>
            </a:r>
            <a:r>
              <a:rPr lang="en-US" sz="180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​; 3Affiliation 3</a:t>
            </a:r>
            <a:endParaRPr lang="en-US" sz="80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864C7C8-3FEF-C1CA-91C4-1F6E6FBFF070}"/>
              </a:ext>
            </a:extLst>
          </p:cNvPr>
          <p:cNvSpPr txBox="1"/>
          <p:nvPr/>
        </p:nvSpPr>
        <p:spPr>
          <a:xfrm>
            <a:off x="709874" y="4317490"/>
            <a:ext cx="191715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600" b="1" dirty="0"/>
              <a:t>Guidelines: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Please bring printed coloured poster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Size of the poster: A1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Maintain a logical flow and organization of content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columns or sections to guide the reader through the poster</a:t>
            </a:r>
            <a:endParaRPr lang="en-IN" sz="3600" dirty="0">
              <a:solidFill>
                <a:srgbClr val="C00000"/>
              </a:solidFill>
            </a:endParaRP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Use high quality image, graphs and charts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Keep text concise and use bullet points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a readable font size, and avoid overcrowding the poster with information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Include key references or sources supporting your research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Acknowledge funding sources, collaborators, or mentors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endParaRPr lang="en-IN" sz="3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1524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" y="3048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5636" y="35402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6" y="457200"/>
            <a:ext cx="2460759" cy="2437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820" y="533166"/>
            <a:ext cx="2519434" cy="25082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</TotalTime>
  <Pages>0</Pages>
  <Words>88</Words>
  <Characters>0</Characters>
  <Application>Microsoft Office PowerPoint</Application>
  <DocSecurity>0</DocSecurity>
  <PresentationFormat>Custom</PresentationFormat>
  <Lines>0</Lines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Segoe UI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IIT JAMMU</cp:lastModifiedBy>
  <cp:revision>41</cp:revision>
  <dcterms:created xsi:type="dcterms:W3CDTF">2012-09-10T04:49:00Z</dcterms:created>
  <dcterms:modified xsi:type="dcterms:W3CDTF">2025-02-14T07:03:40Z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